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Book Antiqua"/>
      <p:regular r:id="rId24"/>
      <p:bold r:id="rId25"/>
      <p:italic r:id="rId26"/>
      <p:boldItalic r:id="rId27"/>
    </p:embeddedFont>
    <p:embeddedFont>
      <p:font typeface="Libre Baskerville"/>
      <p:regular r:id="rId28"/>
      <p:bold r:id="rId29"/>
      <p: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XPMN67ub///iNbRui9GK3mAYc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ookAntiqu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italic.fntdata"/><Relationship Id="rId25" Type="http://schemas.openxmlformats.org/officeDocument/2006/relationships/font" Target="fonts/BookAntiqua-bold.fntdata"/><Relationship Id="rId28" Type="http://schemas.openxmlformats.org/officeDocument/2006/relationships/font" Target="fonts/LibreBaskerville-regular.fntdata"/><Relationship Id="rId27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Baskervill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ibreBaskervill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4826675"/>
            <a:ext cx="9144000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Built to Serve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You, my brothers and sisters, were called to be free. But do not use your freedom to indulge the flesh rather, serve one another humbly in love.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Galatians 5:13</a:t>
            </a:r>
            <a:r>
              <a:rPr b="0" i="0" lang="en-US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aheartforgod.org/wp-content/uploads/2016/02/Peter_Gertner_-_Crucifixion_-_Walters_37246.jp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141" y="0"/>
            <a:ext cx="7501718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Human Dignity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www.politicaltheology.com/blog/wp-content/uploads/2015/03/2236199757_26f94ec35f_o.jpg"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205" y="723900"/>
            <a:ext cx="6695589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True Self-Esteem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3940"/>
            <a:ext cx="9144000" cy="477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Vocation as the Setting for a Wider Liberality: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Neomonasticism </a:t>
            </a:r>
            <a:endParaRPr/>
          </a:p>
        </p:txBody>
      </p:sp>
      <p:pic>
        <p:nvPicPr>
          <p:cNvPr descr="http://www.clipartkid.com/images/413/nothing-found-for-cpt-events-annual-church-business-meeting-nzUJ1L-clipart.jpg"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637" y="1114424"/>
            <a:ext cx="7658100" cy="574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>
            <p:ph idx="1" type="subTitle"/>
          </p:nvPr>
        </p:nvSpPr>
        <p:spPr>
          <a:xfrm>
            <a:off x="4943104" y="1447800"/>
            <a:ext cx="419407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Love Knows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Program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www.wga.hu/art/g/grunewal/2isenhei/1view/1view1c5.jpg" id="158" name="Google Shape;1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9499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Losing Oneself in a Craft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s://si.wsj.net/public/resources/images/BN-GO606_NYBREW_J_20150122155214.jpg" id="164" name="Google Shape;1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564" y="2650623"/>
            <a:ext cx="6309359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2" y="533400"/>
            <a:ext cx="4117198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Vocation as the Setting for Shalom: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Virtue for the Sake of Virtue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s://www.judaicawebstore.com/media/catalog/product/cache/1/image/9df78eab33525d08d6e5fb8d27136e95/S/h/Shalom-Tile-Armenian-Ceramic_large.jpg" id="171" name="Google Shape;1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3080" y="1280160"/>
            <a:ext cx="5577840" cy="55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Pursuit of Eudaimonia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6" y="755745"/>
            <a:ext cx="9148861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Hidden God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3" name="Google Shape;1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7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Vocation as the Setting for Evangelism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9" name="Google Shape;1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880" y="731520"/>
            <a:ext cx="7308239" cy="612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subTitle"/>
          </p:nvPr>
        </p:nvSpPr>
        <p:spPr>
          <a:xfrm>
            <a:off x="6927" y="6172200"/>
            <a:ext cx="9137073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Human Potential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vignette3.wikia.nocookie.net/biblestudy/images/2/2f/Tower_of_babel.jpg/revision/latest?cb=20101117023232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752" y="0"/>
            <a:ext cx="7778496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ncent Van Gogh, Harvest, Straw, Hay, Fieldwork, Farm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512" y="32657"/>
            <a:ext cx="85058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>
            <p:ph idx="1" type="subTitle"/>
          </p:nvPr>
        </p:nvSpPr>
        <p:spPr>
          <a:xfrm>
            <a:off x="6927" y="6172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Vocation as the Setting for Spiritual Warfare: Calling</a:t>
            </a:r>
            <a:endParaRPr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subTitle"/>
          </p:nvPr>
        </p:nvSpPr>
        <p:spPr>
          <a:xfrm>
            <a:off x="4963120" y="1219200"/>
            <a:ext cx="417395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True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Freedom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Justification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s://i1.wp.com/emmanuelpress.us/wp-content/uploads/2013/04/ohmcard.jpg"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" y="0"/>
            <a:ext cx="49700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idx="1" type="subTitle"/>
          </p:nvPr>
        </p:nvSpPr>
        <p:spPr>
          <a:xfrm>
            <a:off x="6927" y="6172200"/>
            <a:ext cx="9137073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Ethical Reorientation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s://upload.wikimedia.org/wikipedia/commons/4/45/Christ_Taking_Leave_of_the_Apostles.jpg"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60" y="0"/>
            <a:ext cx="6990081" cy="612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idx="1" type="subTitle"/>
          </p:nvPr>
        </p:nvSpPr>
        <p:spPr>
          <a:xfrm>
            <a:off x="0" y="11373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Vocation as Setting for Sanctification: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a Startling Degree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www.gannett-cdn.com/-mm-/f34bc523d544325720e1b8e2f28896950f837dc5/c=3-0-2046-1536&amp;r=x404&amp;c=534x401/local/-/media/2015/03/24/Cincinnati/Cincinnati/635628068661497809-11021408-791248450967136-1920857378722398824-o.jpg"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8" y="3291840"/>
            <a:ext cx="4748951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1150" y="1219200"/>
            <a:ext cx="5352850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idx="1" type="subTitle"/>
          </p:nvPr>
        </p:nvSpPr>
        <p:spPr>
          <a:xfrm>
            <a:off x="0" y="11373"/>
            <a:ext cx="9144000" cy="750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Sinning against Vocation</a:t>
            </a: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895350"/>
            <a:ext cx="666750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idx="1" type="subTitle"/>
          </p:nvPr>
        </p:nvSpPr>
        <p:spPr>
          <a:xfrm>
            <a:off x="6927" y="6172200"/>
            <a:ext cx="9137073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Masks of God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http://www.heqiart.com/uploads/2/3/5/9/23595908/s463025724710779803_p69_i54_w600.jpeg"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760" y="6927"/>
            <a:ext cx="6126480" cy="612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idx="1" type="sub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Vocation as the Setting for Purpose: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Christological Endeavor 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1604" y="1188720"/>
            <a:ext cx="4940793" cy="566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2017-03-15T18:15:06Z</dcterms:created>
  <dc:creator>St. Johns</dc:creator>
</cp:coreProperties>
</file>